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7"/>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5" r:id="rId20"/>
    <p:sldId id="329" r:id="rId21"/>
    <p:sldId id="331" r:id="rId22"/>
    <p:sldId id="332" r:id="rId23"/>
    <p:sldId id="334" r:id="rId24"/>
    <p:sldId id="335" r:id="rId25"/>
    <p:sldId id="336" r:id="rId26"/>
    <p:sldId id="337" r:id="rId27"/>
    <p:sldId id="338" r:id="rId28"/>
    <p:sldId id="339" r:id="rId29"/>
    <p:sldId id="340" r:id="rId30"/>
    <p:sldId id="341" r:id="rId31"/>
    <p:sldId id="299" r:id="rId32"/>
    <p:sldId id="342" r:id="rId33"/>
    <p:sldId id="358" r:id="rId34"/>
    <p:sldId id="359" r:id="rId35"/>
    <p:sldId id="343" r:id="rId36"/>
    <p:sldId id="344" r:id="rId37"/>
    <p:sldId id="360" r:id="rId38"/>
    <p:sldId id="345" r:id="rId39"/>
    <p:sldId id="346" r:id="rId40"/>
    <p:sldId id="347" r:id="rId41"/>
    <p:sldId id="348" r:id="rId42"/>
    <p:sldId id="362" r:id="rId43"/>
    <p:sldId id="363" r:id="rId44"/>
    <p:sldId id="364" r:id="rId45"/>
    <p:sldId id="350" r:id="rId46"/>
    <p:sldId id="351" r:id="rId47"/>
    <p:sldId id="352" r:id="rId48"/>
    <p:sldId id="349" r:id="rId49"/>
    <p:sldId id="300" r:id="rId50"/>
    <p:sldId id="353" r:id="rId51"/>
    <p:sldId id="354" r:id="rId52"/>
    <p:sldId id="355" r:id="rId53"/>
    <p:sldId id="301" r:id="rId54"/>
    <p:sldId id="302" r:id="rId55"/>
    <p:sldId id="298" r:id="rId56"/>
  </p:sldIdLst>
  <p:sldSz cx="12192000" cy="6858000"/>
  <p:notesSz cx="6858000" cy="9144000"/>
  <p:embeddedFontLst>
    <p:embeddedFont>
      <p:font typeface="Arial Nova Light" panose="020B0304020202020204" pitchFamily="34" charset="0"/>
      <p:regular r:id="rId58"/>
      <p:italic r:id="rId59"/>
    </p:embeddedFont>
    <p:embeddedFont>
      <p:font typeface="Garamond" panose="02020404030301010803" pitchFamily="18" charset="0"/>
      <p:regular r:id="rId60"/>
      <p:bold r:id="rId61"/>
      <p:italic r:id="rId62"/>
    </p:embeddedFont>
    <p:embeddedFont>
      <p:font typeface="Inter Extra Light" panose="02000503000000020004" pitchFamily="2" charset="0"/>
      <p:regular r:id="rId63"/>
      <p: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2"/>
    <a:srgbClr val="121219"/>
    <a:srgbClr val="F2F2EB"/>
    <a:srgbClr val="F3F2ED"/>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88910" autoAdjust="0"/>
  </p:normalViewPr>
  <p:slideViewPr>
    <p:cSldViewPr snapToGrid="0" showGuides="1">
      <p:cViewPr varScale="1">
        <p:scale>
          <a:sx n="59" d="100"/>
          <a:sy n="59" d="100"/>
        </p:scale>
        <p:origin x="1092"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6.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I used K-means to figure out the key colors in each scene</a:t>
            </a:r>
          </a:p>
        </p:txBody>
      </p:sp>
      <p:sp>
        <p:nvSpPr>
          <p:cNvPr id="6" name="Content Placeholder 2">
            <a:extLst>
              <a:ext uri="{FF2B5EF4-FFF2-40B4-BE49-F238E27FC236}">
                <a16:creationId xmlns:a16="http://schemas.microsoft.com/office/drawing/2014/main" id="{C58B83A6-7619-D9AF-1D61-098F399FCBF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and 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t>
            </a:r>
            <a:r>
              <a:rPr lang="en-US"/>
              <a:t>as the </a:t>
            </a:r>
            <a:r>
              <a:rPr lang="en-US" dirty="0"/>
              <a:t>information travelled from the camera sensor to the computer monitor to the cinema projector to the mobile phone and laptop screens…</a:t>
            </a:r>
          </a:p>
          <a:p>
            <a:pPr marL="0" indent="0">
              <a:buNone/>
            </a:pPr>
            <a:endParaRPr lang="en-US" dirty="0"/>
          </a:p>
          <a:p>
            <a:pPr marL="0" indent="0">
              <a:buNone/>
            </a:pPr>
            <a:endParaRPr lang="en-US" sz="1600" i="1" dirty="0"/>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closest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a:p>
            <a:pPr marL="0" indent="0">
              <a:buNone/>
            </a:pPr>
            <a:endParaRPr lang="en-US" dirty="0"/>
          </a:p>
          <a:p>
            <a:pPr marL="0" indent="0">
              <a:lnSpc>
                <a:spcPct val="100000"/>
              </a:lnSpc>
              <a:buNone/>
            </a:pPr>
            <a:r>
              <a:rPr lang="en-US" sz="1600" dirty="0"/>
              <a:t>Examples from other domains:</a:t>
            </a:r>
          </a:p>
          <a:p>
            <a:pPr>
              <a:lnSpc>
                <a:spcPct val="100000"/>
              </a:lnSpc>
            </a:pPr>
            <a:r>
              <a:rPr lang="en-US" sz="1600" dirty="0"/>
              <a:t>When clustering customers, ensure they are using the same currency</a:t>
            </a:r>
          </a:p>
          <a:p>
            <a:pPr>
              <a:lnSpc>
                <a:spcPct val="100000"/>
              </a:lnSpc>
            </a:pPr>
            <a:r>
              <a:rPr lang="en-US" sz="1600" dirty="0"/>
              <a:t>When clustering time related data, ensure everything relates to the same time zone (or UTC)</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how you measure measures your model</a:t>
            </a:r>
          </a:p>
          <a:p>
            <a:pPr marL="0" indent="0">
              <a:buNone/>
            </a:pPr>
            <a:r>
              <a:rPr lang="en-US" sz="1600" dirty="0"/>
              <a:t>Examples from other domains:</a:t>
            </a:r>
          </a:p>
          <a:p>
            <a:r>
              <a:rPr lang="en-US" sz="1600" dirty="0"/>
              <a:t>…</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a:t>
            </a:r>
            <a:r>
              <a:rPr lang="en-US" dirty="0" err="1"/>
              <a:t>numpy</a:t>
            </a:r>
            <a:endParaRPr lang="en-US" dirty="0"/>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4362</TotalTime>
  <Words>1100</Words>
  <Application>Microsoft Office PowerPoint</Application>
  <PresentationFormat>Widescreen</PresentationFormat>
  <Paragraphs>193</Paragraphs>
  <Slides>55</Slides>
  <Notes>3</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Inter Extra Light</vt:lpstr>
      <vt:lpstr>Calibri</vt:lpstr>
      <vt:lpstr>Garamond</vt:lpstr>
      <vt:lpstr>Arial Nova Light</vt:lpstr>
      <vt:lpstr>Arial</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math*</vt:lpstr>
      <vt:lpstr>naïve explainer</vt:lpstr>
      <vt:lpstr>naïve explainer</vt:lpstr>
      <vt:lpstr>naïve explainer</vt:lpstr>
      <vt:lpstr>technically</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156</cp:revision>
  <dcterms:created xsi:type="dcterms:W3CDTF">2024-01-06T10:29:00Z</dcterms:created>
  <dcterms:modified xsi:type="dcterms:W3CDTF">2024-04-06T03:15:19Z</dcterms:modified>
</cp:coreProperties>
</file>

<file path=docProps/thumbnail.jpeg>
</file>